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32404050" cy="43926125"/>
  <p:notesSz cx="9296400" cy="7010400"/>
  <p:defaultTextStyle>
    <a:defPPr>
      <a:defRPr lang="en-US"/>
    </a:defPPr>
    <a:lvl1pPr marL="0" algn="l" defTabSz="436168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1pPr>
    <a:lvl2pPr marL="2180844" algn="l" defTabSz="436168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2pPr>
    <a:lvl3pPr marL="4361688" algn="l" defTabSz="436168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3pPr>
    <a:lvl4pPr marL="6542532" algn="l" defTabSz="436168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4pPr>
    <a:lvl5pPr marL="8723376" algn="l" defTabSz="436168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5pPr>
    <a:lvl6pPr marL="10904220" algn="l" defTabSz="436168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6pPr>
    <a:lvl7pPr marL="13085064" algn="l" defTabSz="436168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7pPr>
    <a:lvl8pPr marL="15265908" algn="l" defTabSz="436168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8pPr>
    <a:lvl9pPr marL="17446752" algn="l" defTabSz="4361688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EAC606E-56C0-4C27-950A-9E614280D384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3835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1DE"/>
    <a:srgbClr val="96F2B9"/>
    <a:srgbClr val="FFFF99"/>
    <a:srgbClr val="C1FFDD"/>
    <a:srgbClr val="103F2F"/>
    <a:srgbClr val="007635"/>
    <a:srgbClr val="E6E6E6"/>
    <a:srgbClr val="EF9F6D"/>
    <a:srgbClr val="FFFF66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374" autoAdjust="0"/>
  </p:normalViewPr>
  <p:slideViewPr>
    <p:cSldViewPr>
      <p:cViewPr>
        <p:scale>
          <a:sx n="20" d="100"/>
          <a:sy n="20" d="100"/>
        </p:scale>
        <p:origin x="1974" y="-522"/>
      </p:cViewPr>
      <p:guideLst>
        <p:guide orient="horz" pos="13835"/>
        <p:guide pos="102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6347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EB43103-6A39-4ACD-856F-36ECA09567B8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679825" y="525463"/>
            <a:ext cx="193675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29940"/>
            <a:ext cx="7437120" cy="31546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258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6347" y="6658258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E2AC66C-2B75-4DA7-AF61-82EA83248A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924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36168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1pPr>
    <a:lvl2pPr marL="2180844" algn="l" defTabSz="436168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2pPr>
    <a:lvl3pPr marL="4361688" algn="l" defTabSz="436168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3pPr>
    <a:lvl4pPr marL="6542532" algn="l" defTabSz="436168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4pPr>
    <a:lvl5pPr marL="8723376" algn="l" defTabSz="436168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5pPr>
    <a:lvl6pPr marL="10904220" algn="l" defTabSz="436168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6pPr>
    <a:lvl7pPr marL="13085064" algn="l" defTabSz="436168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7pPr>
    <a:lvl8pPr marL="15265908" algn="l" defTabSz="436168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8pPr>
    <a:lvl9pPr marL="17446752" algn="l" defTabSz="436168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2AC66C-2B75-4DA7-AF61-82EA83248AD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5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0304" y="13645573"/>
            <a:ext cx="27543442" cy="941564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60610" y="24891473"/>
            <a:ext cx="22682835" cy="1122556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80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61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542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723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904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085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265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4467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BA230-A15E-49CD-BA45-60A8154E82A5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2229-1726-45B3-A707-310F658876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861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BA230-A15E-49CD-BA45-60A8154E82A5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2229-1726-45B3-A707-310F658876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447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492938" y="1759085"/>
            <a:ext cx="7290911" cy="374795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20203" y="1759085"/>
            <a:ext cx="21332666" cy="3747956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BA230-A15E-49CD-BA45-60A8154E82A5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2229-1726-45B3-A707-310F658876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651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BA230-A15E-49CD-BA45-60A8154E82A5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2229-1726-45B3-A707-310F658876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330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9697" y="28226606"/>
            <a:ext cx="27543442" cy="8724216"/>
          </a:xfrm>
        </p:spPr>
        <p:txBody>
          <a:bodyPr anchor="t"/>
          <a:lstStyle>
            <a:lvl1pPr algn="l">
              <a:defRPr sz="191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697" y="18617771"/>
            <a:ext cx="27543442" cy="9608837"/>
          </a:xfrm>
        </p:spPr>
        <p:txBody>
          <a:bodyPr anchor="b"/>
          <a:lstStyle>
            <a:lvl1pPr marL="0" indent="0">
              <a:buNone/>
              <a:defRPr sz="9500">
                <a:solidFill>
                  <a:schemeClr val="tx1">
                    <a:tint val="75000"/>
                  </a:schemeClr>
                </a:solidFill>
              </a:defRPr>
            </a:lvl1pPr>
            <a:lvl2pPr marL="2180844" indent="0">
              <a:buNone/>
              <a:defRPr sz="8600">
                <a:solidFill>
                  <a:schemeClr val="tx1">
                    <a:tint val="75000"/>
                  </a:schemeClr>
                </a:solidFill>
              </a:defRPr>
            </a:lvl2pPr>
            <a:lvl3pPr marL="4361688" indent="0"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3pPr>
            <a:lvl4pPr marL="6542532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4pPr>
            <a:lvl5pPr marL="8723376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5pPr>
            <a:lvl6pPr marL="1090422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6pPr>
            <a:lvl7pPr marL="13085064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7pPr>
            <a:lvl8pPr marL="15265908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8pPr>
            <a:lvl9pPr marL="17446752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BA230-A15E-49CD-BA45-60A8154E82A5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2229-1726-45B3-A707-310F658876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07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20202" y="10249432"/>
            <a:ext cx="14311789" cy="28989212"/>
          </a:xfrm>
        </p:spPr>
        <p:txBody>
          <a:bodyPr/>
          <a:lstStyle>
            <a:lvl1pPr>
              <a:defRPr sz="13400"/>
            </a:lvl1pPr>
            <a:lvl2pPr>
              <a:defRPr sz="11400"/>
            </a:lvl2pPr>
            <a:lvl3pPr>
              <a:defRPr sz="95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72059" y="10249432"/>
            <a:ext cx="14311789" cy="28989212"/>
          </a:xfrm>
        </p:spPr>
        <p:txBody>
          <a:bodyPr/>
          <a:lstStyle>
            <a:lvl1pPr>
              <a:defRPr sz="13400"/>
            </a:lvl1pPr>
            <a:lvl2pPr>
              <a:defRPr sz="11400"/>
            </a:lvl2pPr>
            <a:lvl3pPr>
              <a:defRPr sz="95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BA230-A15E-49CD-BA45-60A8154E82A5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2229-1726-45B3-A707-310F658876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281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0203" y="9832543"/>
            <a:ext cx="14317416" cy="4097734"/>
          </a:xfrm>
        </p:spPr>
        <p:txBody>
          <a:bodyPr anchor="b"/>
          <a:lstStyle>
            <a:lvl1pPr marL="0" indent="0">
              <a:buNone/>
              <a:defRPr sz="11400" b="1"/>
            </a:lvl1pPr>
            <a:lvl2pPr marL="2180844" indent="0">
              <a:buNone/>
              <a:defRPr sz="9500" b="1"/>
            </a:lvl2pPr>
            <a:lvl3pPr marL="4361688" indent="0">
              <a:buNone/>
              <a:defRPr sz="8600" b="1"/>
            </a:lvl3pPr>
            <a:lvl4pPr marL="6542532" indent="0">
              <a:buNone/>
              <a:defRPr sz="7600" b="1"/>
            </a:lvl4pPr>
            <a:lvl5pPr marL="8723376" indent="0">
              <a:buNone/>
              <a:defRPr sz="7600" b="1"/>
            </a:lvl5pPr>
            <a:lvl6pPr marL="10904220" indent="0">
              <a:buNone/>
              <a:defRPr sz="7600" b="1"/>
            </a:lvl6pPr>
            <a:lvl7pPr marL="13085064" indent="0">
              <a:buNone/>
              <a:defRPr sz="7600" b="1"/>
            </a:lvl7pPr>
            <a:lvl8pPr marL="15265908" indent="0">
              <a:buNone/>
              <a:defRPr sz="7600" b="1"/>
            </a:lvl8pPr>
            <a:lvl9pPr marL="17446752" indent="0">
              <a:buNone/>
              <a:defRPr sz="7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0203" y="13930275"/>
            <a:ext cx="14317416" cy="25308366"/>
          </a:xfrm>
        </p:spPr>
        <p:txBody>
          <a:bodyPr/>
          <a:lstStyle>
            <a:lvl1pPr>
              <a:defRPr sz="11400"/>
            </a:lvl1pPr>
            <a:lvl2pPr>
              <a:defRPr sz="9500"/>
            </a:lvl2pPr>
            <a:lvl3pPr>
              <a:defRPr sz="86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60811" y="9832543"/>
            <a:ext cx="14323040" cy="4097734"/>
          </a:xfrm>
        </p:spPr>
        <p:txBody>
          <a:bodyPr anchor="b"/>
          <a:lstStyle>
            <a:lvl1pPr marL="0" indent="0">
              <a:buNone/>
              <a:defRPr sz="11400" b="1"/>
            </a:lvl1pPr>
            <a:lvl2pPr marL="2180844" indent="0">
              <a:buNone/>
              <a:defRPr sz="9500" b="1"/>
            </a:lvl2pPr>
            <a:lvl3pPr marL="4361688" indent="0">
              <a:buNone/>
              <a:defRPr sz="8600" b="1"/>
            </a:lvl3pPr>
            <a:lvl4pPr marL="6542532" indent="0">
              <a:buNone/>
              <a:defRPr sz="7600" b="1"/>
            </a:lvl4pPr>
            <a:lvl5pPr marL="8723376" indent="0">
              <a:buNone/>
              <a:defRPr sz="7600" b="1"/>
            </a:lvl5pPr>
            <a:lvl6pPr marL="10904220" indent="0">
              <a:buNone/>
              <a:defRPr sz="7600" b="1"/>
            </a:lvl6pPr>
            <a:lvl7pPr marL="13085064" indent="0">
              <a:buNone/>
              <a:defRPr sz="7600" b="1"/>
            </a:lvl7pPr>
            <a:lvl8pPr marL="15265908" indent="0">
              <a:buNone/>
              <a:defRPr sz="7600" b="1"/>
            </a:lvl8pPr>
            <a:lvl9pPr marL="17446752" indent="0">
              <a:buNone/>
              <a:defRPr sz="7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60811" y="13930275"/>
            <a:ext cx="14323040" cy="25308366"/>
          </a:xfrm>
        </p:spPr>
        <p:txBody>
          <a:bodyPr/>
          <a:lstStyle>
            <a:lvl1pPr>
              <a:defRPr sz="11400"/>
            </a:lvl1pPr>
            <a:lvl2pPr>
              <a:defRPr sz="9500"/>
            </a:lvl2pPr>
            <a:lvl3pPr>
              <a:defRPr sz="86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BA230-A15E-49CD-BA45-60A8154E82A5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2229-1726-45B3-A707-310F658876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084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BA230-A15E-49CD-BA45-60A8154E82A5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2229-1726-45B3-A707-310F658876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874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BA230-A15E-49CD-BA45-60A8154E82A5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2229-1726-45B3-A707-310F658876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641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205" y="1748910"/>
            <a:ext cx="10660709" cy="7443038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9085" y="1748918"/>
            <a:ext cx="18114764" cy="37489731"/>
          </a:xfrm>
        </p:spPr>
        <p:txBody>
          <a:bodyPr/>
          <a:lstStyle>
            <a:lvl1pPr>
              <a:defRPr sz="15300"/>
            </a:lvl1pPr>
            <a:lvl2pPr>
              <a:defRPr sz="13400"/>
            </a:lvl2pPr>
            <a:lvl3pPr>
              <a:defRPr sz="114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20205" y="9191954"/>
            <a:ext cx="10660709" cy="30046693"/>
          </a:xfrm>
        </p:spPr>
        <p:txBody>
          <a:bodyPr/>
          <a:lstStyle>
            <a:lvl1pPr marL="0" indent="0">
              <a:buNone/>
              <a:defRPr sz="6700"/>
            </a:lvl1pPr>
            <a:lvl2pPr marL="2180844" indent="0">
              <a:buNone/>
              <a:defRPr sz="5700"/>
            </a:lvl2pPr>
            <a:lvl3pPr marL="4361688" indent="0">
              <a:buNone/>
              <a:defRPr sz="4800"/>
            </a:lvl3pPr>
            <a:lvl4pPr marL="6542532" indent="0">
              <a:buNone/>
              <a:defRPr sz="4300"/>
            </a:lvl4pPr>
            <a:lvl5pPr marL="8723376" indent="0">
              <a:buNone/>
              <a:defRPr sz="4300"/>
            </a:lvl5pPr>
            <a:lvl6pPr marL="10904220" indent="0">
              <a:buNone/>
              <a:defRPr sz="4300"/>
            </a:lvl6pPr>
            <a:lvl7pPr marL="13085064" indent="0">
              <a:buNone/>
              <a:defRPr sz="4300"/>
            </a:lvl7pPr>
            <a:lvl8pPr marL="15265908" indent="0">
              <a:buNone/>
              <a:defRPr sz="4300"/>
            </a:lvl8pPr>
            <a:lvl9pPr marL="17446752" indent="0">
              <a:buNone/>
              <a:defRPr sz="4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BA230-A15E-49CD-BA45-60A8154E82A5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22229-1726-45B3-A707-310F658876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813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9577" y="-1"/>
            <a:ext cx="37208134" cy="4392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7409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20205" y="1759086"/>
            <a:ext cx="29163645" cy="7321021"/>
          </a:xfrm>
          <a:prstGeom prst="rect">
            <a:avLst/>
          </a:prstGeom>
        </p:spPr>
        <p:txBody>
          <a:bodyPr vert="horz" lIns="436169" tIns="218084" rIns="436169" bIns="218084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0205" y="10249432"/>
            <a:ext cx="29163645" cy="28989212"/>
          </a:xfrm>
          <a:prstGeom prst="rect">
            <a:avLst/>
          </a:prstGeom>
        </p:spPr>
        <p:txBody>
          <a:bodyPr vert="horz" lIns="436169" tIns="218084" rIns="436169" bIns="21808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20205" y="40713013"/>
            <a:ext cx="7560945" cy="2338660"/>
          </a:xfrm>
          <a:prstGeom prst="rect">
            <a:avLst/>
          </a:prstGeom>
        </p:spPr>
        <p:txBody>
          <a:bodyPr vert="horz" lIns="436169" tIns="218084" rIns="436169" bIns="218084" rtlCol="0" anchor="ctr"/>
          <a:lstStyle>
            <a:lvl1pPr algn="l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BA230-A15E-49CD-BA45-60A8154E82A5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71386" y="40713013"/>
            <a:ext cx="10261283" cy="2338660"/>
          </a:xfrm>
          <a:prstGeom prst="rect">
            <a:avLst/>
          </a:prstGeom>
        </p:spPr>
        <p:txBody>
          <a:bodyPr vert="horz" lIns="436169" tIns="218084" rIns="436169" bIns="218084" rtlCol="0" anchor="ctr"/>
          <a:lstStyle>
            <a:lvl1pPr algn="ct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22905" y="40713013"/>
            <a:ext cx="7560945" cy="2338660"/>
          </a:xfrm>
          <a:prstGeom prst="rect">
            <a:avLst/>
          </a:prstGeom>
        </p:spPr>
        <p:txBody>
          <a:bodyPr vert="horz" lIns="436169" tIns="218084" rIns="436169" bIns="218084" rtlCol="0" anchor="ctr"/>
          <a:lstStyle>
            <a:lvl1pPr algn="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22229-1726-45B3-A707-310F658876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119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61688" rtl="0" eaLnBrk="1" latinLnBrk="0" hangingPunct="1">
        <a:spcBef>
          <a:spcPct val="0"/>
        </a:spcBef>
        <a:buNone/>
        <a:defRPr sz="21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35633" indent="-1635633" algn="l" defTabSz="4361688" rtl="0" eaLnBrk="1" latinLnBrk="0" hangingPunct="1">
        <a:spcBef>
          <a:spcPct val="20000"/>
        </a:spcBef>
        <a:buFont typeface="Arial" pitchFamily="34" charset="0"/>
        <a:buChar char="•"/>
        <a:defRPr sz="15300" kern="1200">
          <a:solidFill>
            <a:schemeClr val="tx1"/>
          </a:solidFill>
          <a:latin typeface="+mn-lt"/>
          <a:ea typeface="+mn-ea"/>
          <a:cs typeface="+mn-cs"/>
        </a:defRPr>
      </a:lvl1pPr>
      <a:lvl2pPr marL="3543872" indent="-1363028" algn="l" defTabSz="4361688" rtl="0" eaLnBrk="1" latinLnBrk="0" hangingPunct="1">
        <a:spcBef>
          <a:spcPct val="20000"/>
        </a:spcBef>
        <a:buFont typeface="Arial" pitchFamily="34" charset="0"/>
        <a:buChar char="–"/>
        <a:defRPr sz="13400" kern="1200">
          <a:solidFill>
            <a:schemeClr val="tx1"/>
          </a:solidFill>
          <a:latin typeface="+mn-lt"/>
          <a:ea typeface="+mn-ea"/>
          <a:cs typeface="+mn-cs"/>
        </a:defRPr>
      </a:lvl2pPr>
      <a:lvl3pPr marL="5452110" indent="-1090422" algn="l" defTabSz="4361688" rtl="0" eaLnBrk="1" latinLnBrk="0" hangingPunct="1">
        <a:spcBef>
          <a:spcPct val="20000"/>
        </a:spcBef>
        <a:buFont typeface="Arial" pitchFamily="34" charset="0"/>
        <a:buChar char="•"/>
        <a:defRPr sz="11400" kern="1200">
          <a:solidFill>
            <a:schemeClr val="tx1"/>
          </a:solidFill>
          <a:latin typeface="+mn-lt"/>
          <a:ea typeface="+mn-ea"/>
          <a:cs typeface="+mn-cs"/>
        </a:defRPr>
      </a:lvl3pPr>
      <a:lvl4pPr marL="7632954" indent="-1090422" algn="l" defTabSz="4361688" rtl="0" eaLnBrk="1" latinLnBrk="0" hangingPunct="1">
        <a:spcBef>
          <a:spcPct val="20000"/>
        </a:spcBef>
        <a:buFont typeface="Arial" pitchFamily="34" charset="0"/>
        <a:buChar char="–"/>
        <a:defRPr sz="9500" kern="1200">
          <a:solidFill>
            <a:schemeClr val="tx1"/>
          </a:solidFill>
          <a:latin typeface="+mn-lt"/>
          <a:ea typeface="+mn-ea"/>
          <a:cs typeface="+mn-cs"/>
        </a:defRPr>
      </a:lvl4pPr>
      <a:lvl5pPr marL="9813798" indent="-1090422" algn="l" defTabSz="4361688" rtl="0" eaLnBrk="1" latinLnBrk="0" hangingPunct="1">
        <a:spcBef>
          <a:spcPct val="20000"/>
        </a:spcBef>
        <a:buFont typeface="Arial" pitchFamily="34" charset="0"/>
        <a:buChar char="»"/>
        <a:defRPr sz="9500" kern="1200">
          <a:solidFill>
            <a:schemeClr val="tx1"/>
          </a:solidFill>
          <a:latin typeface="+mn-lt"/>
          <a:ea typeface="+mn-ea"/>
          <a:cs typeface="+mn-cs"/>
        </a:defRPr>
      </a:lvl5pPr>
      <a:lvl6pPr marL="11994642" indent="-1090422" algn="l" defTabSz="4361688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6pPr>
      <a:lvl7pPr marL="14175486" indent="-1090422" algn="l" defTabSz="4361688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7pPr>
      <a:lvl8pPr marL="16356330" indent="-1090422" algn="l" defTabSz="4361688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8pPr>
      <a:lvl9pPr marL="18537174" indent="-1090422" algn="l" defTabSz="4361688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61688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80844" algn="l" defTabSz="4361688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4361688" algn="l" defTabSz="4361688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6542532" algn="l" defTabSz="4361688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723376" algn="l" defTabSz="4361688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04220" algn="l" defTabSz="4361688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3085064" algn="l" defTabSz="4361688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5265908" algn="l" defTabSz="4361688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7446752" algn="l" defTabSz="4361688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C2EE8001-B7E8-4DF9-96A9-B82479BECC8E}"/>
              </a:ext>
            </a:extLst>
          </p:cNvPr>
          <p:cNvSpPr/>
          <p:nvPr/>
        </p:nvSpPr>
        <p:spPr>
          <a:xfrm>
            <a:off x="8972803" y="2583995"/>
            <a:ext cx="14689456" cy="5152402"/>
          </a:xfrm>
          <a:prstGeom prst="rect">
            <a:avLst/>
          </a:prstGeom>
          <a:solidFill>
            <a:srgbClr val="103F2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+mj-lt"/>
                <a:cs typeface="Sakkal Majalla" panose="02000000000000000000" pitchFamily="2" charset="-78"/>
              </a:rPr>
              <a:t>Title</a:t>
            </a:r>
          </a:p>
          <a:p>
            <a:pPr algn="ctr"/>
            <a:r>
              <a:rPr lang="en-US" sz="8000" b="1" dirty="0">
                <a:latin typeface="+mj-lt"/>
                <a:cs typeface="Sakkal Majalla" panose="02000000000000000000" pitchFamily="2" charset="-78"/>
              </a:rPr>
              <a:t>Authers</a:t>
            </a:r>
          </a:p>
        </p:txBody>
      </p:sp>
      <p:sp>
        <p:nvSpPr>
          <p:cNvPr id="14" name="Text Box 11">
            <a:extLst>
              <a:ext uri="{FF2B5EF4-FFF2-40B4-BE49-F238E27FC236}">
                <a16:creationId xmlns:a16="http://schemas.microsoft.com/office/drawing/2014/main" id="{779521D1-054C-3B54-488A-460CECBA8F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515" y="10036978"/>
            <a:ext cx="15547170" cy="120238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tx1"/>
            </a:solidFill>
            <a:round/>
            <a:headEnd/>
            <a:tailEnd/>
          </a:ln>
        </p:spPr>
        <p:txBody>
          <a:bodyPr lIns="843867" tIns="421935" rIns="843867" bIns="843867"/>
          <a:lstStyle>
            <a:lvl1pPr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50000"/>
              </a:lnSpc>
            </a:pPr>
            <a:endParaRPr lang="en-US" sz="3200" dirty="0">
              <a:latin typeface="+mj-lt"/>
              <a:cs typeface="Sakkal Majalla" panose="02000000000000000000" pitchFamily="2" charset="-78"/>
            </a:endParaRP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1018200D-C224-F935-0E1F-AC45D1FF32F2}"/>
              </a:ext>
            </a:extLst>
          </p:cNvPr>
          <p:cNvSpPr txBox="1">
            <a:spLocks/>
          </p:cNvSpPr>
          <p:nvPr/>
        </p:nvSpPr>
        <p:spPr>
          <a:xfrm>
            <a:off x="349665" y="7993510"/>
            <a:ext cx="15547170" cy="1919866"/>
          </a:xfrm>
          <a:prstGeom prst="round1Rect">
            <a:avLst>
              <a:gd name="adj" fmla="val 0"/>
            </a:avLst>
          </a:prstGeom>
          <a:solidFill>
            <a:srgbClr val="103F2F"/>
          </a:solidFill>
          <a:ln w="76200">
            <a:solidFill>
              <a:schemeClr val="tx1"/>
            </a:solidFill>
          </a:ln>
        </p:spPr>
        <p:txBody>
          <a:bodyPr vert="horz" lIns="365716" tIns="219398" rIns="438792" bIns="219398" rtlCol="0" anchor="ctr">
            <a:noAutofit/>
          </a:bodyPr>
          <a:lstStyle>
            <a:lvl1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pPr algn="ctr"/>
            <a:r>
              <a:rPr lang="en-US" sz="6600" b="1" dirty="0">
                <a:cs typeface="Sakkal Majalla" panose="02000000000000000000" pitchFamily="2" charset="-78"/>
              </a:rPr>
              <a:t>Abstract</a:t>
            </a:r>
          </a:p>
        </p:txBody>
      </p:sp>
      <p:sp>
        <p:nvSpPr>
          <p:cNvPr id="35" name="Text Box 11">
            <a:extLst>
              <a:ext uri="{FF2B5EF4-FFF2-40B4-BE49-F238E27FC236}">
                <a16:creationId xmlns:a16="http://schemas.microsoft.com/office/drawing/2014/main" id="{44C75F95-7BCA-6FB2-820C-3C0A2D498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30017" y="10036978"/>
            <a:ext cx="16007525" cy="120070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tx1"/>
            </a:solidFill>
            <a:round/>
            <a:headEnd/>
            <a:tailEnd/>
          </a:ln>
        </p:spPr>
        <p:txBody>
          <a:bodyPr lIns="843867" tIns="421935" rIns="843867" bIns="843867"/>
          <a:lstStyle>
            <a:lvl1pPr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/>
            <a:endParaRPr lang="en-US" sz="3200" dirty="0">
              <a:latin typeface="+mn-lt"/>
              <a:cs typeface="Sakkal Majalla" panose="02000000000000000000" pitchFamily="2" charset="-78"/>
            </a:endParaRPr>
          </a:p>
        </p:txBody>
      </p:sp>
      <p:sp>
        <p:nvSpPr>
          <p:cNvPr id="72" name="Text Box 11">
            <a:extLst>
              <a:ext uri="{FF2B5EF4-FFF2-40B4-BE49-F238E27FC236}">
                <a16:creationId xmlns:a16="http://schemas.microsoft.com/office/drawing/2014/main" id="{D8C6E35E-8431-2791-F012-D1C0E8DFE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23827" y="37777644"/>
            <a:ext cx="15913715" cy="59510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tx1"/>
            </a:solidFill>
            <a:round/>
            <a:headEnd/>
            <a:tailEnd/>
          </a:ln>
        </p:spPr>
        <p:txBody>
          <a:bodyPr lIns="843867" tIns="421935" rIns="843867" bIns="843867"/>
          <a:lstStyle>
            <a:lvl1pPr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685800" indent="-685800" algn="just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3200" dirty="0">
              <a:latin typeface="+mj-lt"/>
              <a:cs typeface="Sakkal Majalla" panose="02000000000000000000" pitchFamily="2" charset="-78"/>
            </a:endParaRPr>
          </a:p>
        </p:txBody>
      </p:sp>
      <p:sp>
        <p:nvSpPr>
          <p:cNvPr id="74" name="Text Placeholder 4">
            <a:extLst>
              <a:ext uri="{FF2B5EF4-FFF2-40B4-BE49-F238E27FC236}">
                <a16:creationId xmlns:a16="http://schemas.microsoft.com/office/drawing/2014/main" id="{72FA98CD-6AC6-17D3-8269-CA47C4E3D627}"/>
              </a:ext>
            </a:extLst>
          </p:cNvPr>
          <p:cNvSpPr txBox="1">
            <a:spLocks/>
          </p:cNvSpPr>
          <p:nvPr/>
        </p:nvSpPr>
        <p:spPr>
          <a:xfrm>
            <a:off x="16183475" y="7993510"/>
            <a:ext cx="15994422" cy="1919866"/>
          </a:xfrm>
          <a:prstGeom prst="round1Rect">
            <a:avLst>
              <a:gd name="adj" fmla="val 0"/>
            </a:avLst>
          </a:prstGeom>
          <a:solidFill>
            <a:srgbClr val="103F2F"/>
          </a:solidFill>
          <a:ln w="76200">
            <a:solidFill>
              <a:schemeClr val="tx1"/>
            </a:solidFill>
          </a:ln>
        </p:spPr>
        <p:txBody>
          <a:bodyPr vert="horz" lIns="365716" tIns="219398" rIns="438792" bIns="219398" rtlCol="0" anchor="ctr">
            <a:noAutofit/>
          </a:bodyPr>
          <a:lstStyle>
            <a:lvl1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cs typeface="Sakkal Majalla" panose="02000000000000000000" pitchFamily="2" charset="-78"/>
              </a:rPr>
              <a:t>Introduction</a:t>
            </a:r>
          </a:p>
        </p:txBody>
      </p:sp>
      <p:sp>
        <p:nvSpPr>
          <p:cNvPr id="82" name="Text Placeholder 4">
            <a:extLst>
              <a:ext uri="{FF2B5EF4-FFF2-40B4-BE49-F238E27FC236}">
                <a16:creationId xmlns:a16="http://schemas.microsoft.com/office/drawing/2014/main" id="{F16B52D9-B93C-C7A2-4752-833981729503}"/>
              </a:ext>
            </a:extLst>
          </p:cNvPr>
          <p:cNvSpPr txBox="1">
            <a:spLocks/>
          </p:cNvSpPr>
          <p:nvPr/>
        </p:nvSpPr>
        <p:spPr>
          <a:xfrm>
            <a:off x="319964" y="22301074"/>
            <a:ext cx="15576871" cy="1887583"/>
          </a:xfrm>
          <a:prstGeom prst="round1Rect">
            <a:avLst>
              <a:gd name="adj" fmla="val 0"/>
            </a:avLst>
          </a:prstGeom>
          <a:solidFill>
            <a:srgbClr val="103F2F"/>
          </a:solidFill>
          <a:ln w="76200">
            <a:solidFill>
              <a:schemeClr val="tx1"/>
            </a:solidFill>
          </a:ln>
        </p:spPr>
        <p:txBody>
          <a:bodyPr vert="horz" lIns="365716" tIns="219398" rIns="438792" bIns="219398" rtlCol="0" anchor="ctr">
            <a:noAutofit/>
          </a:bodyPr>
          <a:lstStyle>
            <a:lvl1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cs typeface="Sakkal Majalla" panose="02000000000000000000" pitchFamily="2" charset="-78"/>
              </a:rPr>
              <a:t>Methods</a:t>
            </a:r>
          </a:p>
        </p:txBody>
      </p:sp>
      <p:sp>
        <p:nvSpPr>
          <p:cNvPr id="83" name="Text Placeholder 4">
            <a:extLst>
              <a:ext uri="{FF2B5EF4-FFF2-40B4-BE49-F238E27FC236}">
                <a16:creationId xmlns:a16="http://schemas.microsoft.com/office/drawing/2014/main" id="{3318CBD8-A30A-CD1C-FC09-1B0CC1F460D5}"/>
              </a:ext>
            </a:extLst>
          </p:cNvPr>
          <p:cNvSpPr txBox="1">
            <a:spLocks/>
          </p:cNvSpPr>
          <p:nvPr/>
        </p:nvSpPr>
        <p:spPr>
          <a:xfrm>
            <a:off x="16093620" y="22264333"/>
            <a:ext cx="15990466" cy="1887583"/>
          </a:xfrm>
          <a:prstGeom prst="round1Rect">
            <a:avLst>
              <a:gd name="adj" fmla="val 0"/>
            </a:avLst>
          </a:prstGeom>
          <a:solidFill>
            <a:srgbClr val="103F2F"/>
          </a:solidFill>
          <a:ln w="76200">
            <a:solidFill>
              <a:schemeClr val="tx1"/>
            </a:solidFill>
          </a:ln>
        </p:spPr>
        <p:txBody>
          <a:bodyPr vert="horz" lIns="365716" tIns="219398" rIns="438792" bIns="219398" rtlCol="0" anchor="ctr">
            <a:noAutofit/>
          </a:bodyPr>
          <a:lstStyle>
            <a:lvl1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cs typeface="Sakkal Majalla" panose="02000000000000000000" pitchFamily="2" charset="-78"/>
              </a:rPr>
              <a:t>Results</a:t>
            </a:r>
          </a:p>
        </p:txBody>
      </p:sp>
      <p:sp>
        <p:nvSpPr>
          <p:cNvPr id="84" name="Text Placeholder 4">
            <a:extLst>
              <a:ext uri="{FF2B5EF4-FFF2-40B4-BE49-F238E27FC236}">
                <a16:creationId xmlns:a16="http://schemas.microsoft.com/office/drawing/2014/main" id="{D079C398-5F07-4A8A-99D2-6267DDCB63D0}"/>
              </a:ext>
            </a:extLst>
          </p:cNvPr>
          <p:cNvSpPr txBox="1">
            <a:spLocks/>
          </p:cNvSpPr>
          <p:nvPr/>
        </p:nvSpPr>
        <p:spPr>
          <a:xfrm>
            <a:off x="465662" y="35636468"/>
            <a:ext cx="15376875" cy="1870905"/>
          </a:xfrm>
          <a:prstGeom prst="round1Rect">
            <a:avLst>
              <a:gd name="adj" fmla="val 0"/>
            </a:avLst>
          </a:prstGeom>
          <a:solidFill>
            <a:srgbClr val="103F2F"/>
          </a:solidFill>
          <a:ln w="76200">
            <a:solidFill>
              <a:schemeClr val="tx1"/>
            </a:solidFill>
          </a:ln>
        </p:spPr>
        <p:txBody>
          <a:bodyPr vert="horz" lIns="365716" tIns="219398" rIns="438792" bIns="219398" rtlCol="0" anchor="ctr">
            <a:noAutofit/>
          </a:bodyPr>
          <a:lstStyle>
            <a:lvl1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latin typeface="+mn-lt"/>
                <a:cs typeface="Sakkal Majalla" panose="02000000000000000000" pitchFamily="2" charset="-78"/>
              </a:rPr>
              <a:t>Conclusions</a:t>
            </a:r>
          </a:p>
        </p:txBody>
      </p:sp>
      <p:sp>
        <p:nvSpPr>
          <p:cNvPr id="86" name="Text Placeholder 4">
            <a:extLst>
              <a:ext uri="{FF2B5EF4-FFF2-40B4-BE49-F238E27FC236}">
                <a16:creationId xmlns:a16="http://schemas.microsoft.com/office/drawing/2014/main" id="{589C4D86-AB6A-3D1D-EFAC-8BD68914C501}"/>
              </a:ext>
            </a:extLst>
          </p:cNvPr>
          <p:cNvSpPr txBox="1">
            <a:spLocks/>
          </p:cNvSpPr>
          <p:nvPr/>
        </p:nvSpPr>
        <p:spPr>
          <a:xfrm>
            <a:off x="16176921" y="35636469"/>
            <a:ext cx="15913715" cy="1870905"/>
          </a:xfrm>
          <a:prstGeom prst="round1Rect">
            <a:avLst>
              <a:gd name="adj" fmla="val 0"/>
            </a:avLst>
          </a:prstGeom>
          <a:solidFill>
            <a:srgbClr val="103F2F"/>
          </a:solidFill>
          <a:ln w="76200">
            <a:solidFill>
              <a:schemeClr val="tx1"/>
            </a:solidFill>
          </a:ln>
        </p:spPr>
        <p:txBody>
          <a:bodyPr vert="horz" lIns="365716" tIns="219398" rIns="438792" bIns="219398" rtlCol="0" anchor="ctr">
            <a:noAutofit/>
          </a:bodyPr>
          <a:lstStyle>
            <a:lvl1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cs typeface="Sakkal Majalla" panose="02000000000000000000" pitchFamily="2" charset="-78"/>
              </a:rPr>
              <a:t>References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CC0D68C1-E6DC-A921-54FA-7549F1D7D850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14" y="2807400"/>
            <a:ext cx="4184700" cy="44728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F86979D-40F8-5B59-2BD9-6FD08EED4622}"/>
              </a:ext>
            </a:extLst>
          </p:cNvPr>
          <p:cNvPicPr>
            <a:picLocks/>
          </p:cNvPicPr>
          <p:nvPr/>
        </p:nvPicPr>
        <p:blipFill>
          <a:blip r:embed="rId4"/>
          <a:stretch/>
        </p:blipFill>
        <p:spPr>
          <a:xfrm>
            <a:off x="23914143" y="2744834"/>
            <a:ext cx="4253181" cy="48524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E60F76A-3DB4-52C4-2C3A-B891405961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3" y="2583996"/>
            <a:ext cx="4619625" cy="49053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A58D0AF-BB7C-09C5-C180-32A34F0C33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8136" y="3004640"/>
            <a:ext cx="4520977" cy="4520977"/>
          </a:xfrm>
          <a:prstGeom prst="rect">
            <a:avLst/>
          </a:prstGeom>
        </p:spPr>
      </p:pic>
      <p:sp>
        <p:nvSpPr>
          <p:cNvPr id="5" name="Text Box 11">
            <a:extLst>
              <a:ext uri="{FF2B5EF4-FFF2-40B4-BE49-F238E27FC236}">
                <a16:creationId xmlns:a16="http://schemas.microsoft.com/office/drawing/2014/main" id="{EBC3EE0B-D849-B704-D200-CCBFC90B5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83475" y="24475560"/>
            <a:ext cx="15954067" cy="108705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tx1"/>
            </a:solidFill>
            <a:round/>
            <a:headEnd/>
            <a:tailEnd/>
          </a:ln>
        </p:spPr>
        <p:txBody>
          <a:bodyPr lIns="843867" tIns="421935" rIns="843867" bIns="843867"/>
          <a:lstStyle>
            <a:lvl1pPr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685800" indent="-685800" algn="just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accent3">
                  <a:lumMod val="20000"/>
                  <a:lumOff val="80000"/>
                </a:schemeClr>
              </a:solidFill>
              <a:latin typeface="+mn-lt"/>
              <a:cs typeface="Sakkal Majalla" panose="02000000000000000000" pitchFamily="2" charset="-78"/>
            </a:endParaRPr>
          </a:p>
        </p:txBody>
      </p:sp>
      <p:sp>
        <p:nvSpPr>
          <p:cNvPr id="6" name="Text Box 11">
            <a:extLst>
              <a:ext uri="{FF2B5EF4-FFF2-40B4-BE49-F238E27FC236}">
                <a16:creationId xmlns:a16="http://schemas.microsoft.com/office/drawing/2014/main" id="{5DE35AA2-CEAC-D046-6832-A8433C063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515" y="24494822"/>
            <a:ext cx="15516319" cy="108705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tx1"/>
            </a:solidFill>
            <a:round/>
            <a:headEnd/>
            <a:tailEnd/>
          </a:ln>
        </p:spPr>
        <p:txBody>
          <a:bodyPr lIns="843867" tIns="421935" rIns="843867" bIns="843867"/>
          <a:lstStyle>
            <a:lvl1pPr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685800" indent="-685800" algn="just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accent3">
                  <a:lumMod val="20000"/>
                  <a:lumOff val="80000"/>
                </a:schemeClr>
              </a:solidFill>
              <a:latin typeface="+mj-lt"/>
              <a:cs typeface="Sakkal Majalla" panose="02000000000000000000" pitchFamily="2" charset="-78"/>
            </a:endParaRPr>
          </a:p>
        </p:txBody>
      </p:sp>
      <p:sp>
        <p:nvSpPr>
          <p:cNvPr id="8" name="Text Box 11">
            <a:extLst>
              <a:ext uri="{FF2B5EF4-FFF2-40B4-BE49-F238E27FC236}">
                <a16:creationId xmlns:a16="http://schemas.microsoft.com/office/drawing/2014/main" id="{105539F5-E949-EC34-7575-9431686FB7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890" y="37777643"/>
            <a:ext cx="15376874" cy="59510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76200">
            <a:solidFill>
              <a:schemeClr val="tx1"/>
            </a:solidFill>
            <a:round/>
            <a:headEnd/>
            <a:tailEnd/>
          </a:ln>
        </p:spPr>
        <p:txBody>
          <a:bodyPr lIns="843867" tIns="421935" rIns="843867" bIns="843867"/>
          <a:lstStyle>
            <a:lvl1pPr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5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685800" indent="-685800" algn="just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3200" dirty="0">
              <a:latin typeface="+mn-lt"/>
              <a:cs typeface="Sakkal Majalla" panose="02000000000000000000" pitchFamily="2" charset="-78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8E7C566-7C90-235E-1242-C5BC388D2968}"/>
              </a:ext>
            </a:extLst>
          </p:cNvPr>
          <p:cNvSpPr txBox="1">
            <a:spLocks/>
          </p:cNvSpPr>
          <p:nvPr/>
        </p:nvSpPr>
        <p:spPr>
          <a:xfrm>
            <a:off x="161639" y="168050"/>
            <a:ext cx="32016257" cy="2253140"/>
          </a:xfrm>
          <a:prstGeom prst="round1Rect">
            <a:avLst>
              <a:gd name="adj" fmla="val 0"/>
            </a:avLst>
          </a:prstGeom>
          <a:solidFill>
            <a:srgbClr val="103F2F"/>
          </a:solidFill>
          <a:ln w="76200">
            <a:solidFill>
              <a:schemeClr val="tx1"/>
            </a:solidFill>
          </a:ln>
        </p:spPr>
        <p:txBody>
          <a:bodyPr vert="horz" lIns="365716" tIns="219398" rIns="438792" bIns="219398" rtlCol="0" anchor="ctr">
            <a:noAutofit/>
          </a:bodyPr>
          <a:lstStyle>
            <a:lvl1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4387935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60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pPr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6600" b="1" cap="none" dirty="0">
                <a:solidFill>
                  <a:prstClr val="black"/>
                </a:solidFill>
                <a:cs typeface="Sakkal Majalla" panose="02000000000000000000" pitchFamily="2" charset="-78"/>
              </a:rPr>
              <a:t> </a:t>
            </a:r>
            <a:r>
              <a:rPr lang="en-US" sz="6600" b="1" cap="none" dirty="0">
                <a:cs typeface="Sakkal Majalla" panose="02000000000000000000" pitchFamily="2" charset="-78"/>
              </a:rPr>
              <a:t>SCIGLOBE 2026: Convergence Science for a Sustainable Future      </a:t>
            </a:r>
            <a:endParaRPr lang="ar-JO" sz="6600" b="1" cap="none" dirty="0">
              <a:cs typeface="Sakkal Majalla" panose="02000000000000000000" pitchFamily="2" charset="-78"/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6600" b="1" cap="none" dirty="0">
                <a:cs typeface="Sakkal Majalla" panose="02000000000000000000" pitchFamily="2" charset="-78"/>
              </a:rPr>
              <a:t>14-15 October 2026</a:t>
            </a:r>
            <a:endParaRPr lang="en-US" sz="3600" dirty="0"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96935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4385</TotalTime>
  <Words>22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Sakkal Majalla</vt:lpstr>
      <vt:lpstr>Office Theme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Josef</dc:creator>
  <cp:lastModifiedBy>LENOVO</cp:lastModifiedBy>
  <cp:revision>101</cp:revision>
  <cp:lastPrinted>2026-08-11T10:18:57Z</cp:lastPrinted>
  <dcterms:created xsi:type="dcterms:W3CDTF">2023-07-04T09:04:25Z</dcterms:created>
  <dcterms:modified xsi:type="dcterms:W3CDTF">2026-08-11T10:35:41Z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84e309d-6359-4367-9d03-e248bac620e6_Enabled">
    <vt:lpwstr>true</vt:lpwstr>
  </property>
  <property fmtid="{D5CDD505-2E9C-101B-9397-08002B2CF9AE}" pid="3" name="MSIP_Label_284e309d-6359-4367-9d03-e248bac620e6_SetDate">
    <vt:lpwstr>2026-07-02T11:26:14Z</vt:lpwstr>
  </property>
  <property fmtid="{D5CDD505-2E9C-101B-9397-08002B2CF9AE}" pid="4" name="MSIP_Label_284e309d-6359-4367-9d03-e248bac620e6_Method">
    <vt:lpwstr>Standard</vt:lpwstr>
  </property>
  <property fmtid="{D5CDD505-2E9C-101B-9397-08002B2CF9AE}" pid="5" name="MSIP_Label_284e309d-6359-4367-9d03-e248bac620e6_Name">
    <vt:lpwstr>defa4170-0d19-0005-0004-bc88714345d2</vt:lpwstr>
  </property>
  <property fmtid="{D5CDD505-2E9C-101B-9397-08002B2CF9AE}" pid="6" name="MSIP_Label_284e309d-6359-4367-9d03-e248bac620e6_SiteId">
    <vt:lpwstr>4bf7cbc0-71a9-4cae-9625-6dc374768c3e</vt:lpwstr>
  </property>
  <property fmtid="{D5CDD505-2E9C-101B-9397-08002B2CF9AE}" pid="7" name="MSIP_Label_284e309d-6359-4367-9d03-e248bac620e6_ActionId">
    <vt:lpwstr>64e06fc5-e51a-48de-8729-d6e12f218178</vt:lpwstr>
  </property>
  <property fmtid="{D5CDD505-2E9C-101B-9397-08002B2CF9AE}" pid="8" name="MSIP_Label_284e309d-6359-4367-9d03-e248bac620e6_ContentBits">
    <vt:lpwstr>0</vt:lpwstr>
  </property>
  <property fmtid="{D5CDD505-2E9C-101B-9397-08002B2CF9AE}" pid="9" name="MSIP_Label_284e309d-6359-4367-9d03-e248bac620e6_Tag">
    <vt:lpwstr>10, 3, 0, 1</vt:lpwstr>
  </property>
</Properties>
</file>